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9" r:id="rId4"/>
    <p:sldId id="260" r:id="rId5"/>
    <p:sldId id="261" r:id="rId6"/>
    <p:sldId id="263" r:id="rId7"/>
    <p:sldId id="266" r:id="rId8"/>
    <p:sldId id="265" r:id="rId9"/>
    <p:sldId id="264" r:id="rId10"/>
    <p:sldId id="267" r:id="rId11"/>
    <p:sldId id="268" r:id="rId12"/>
    <p:sldId id="276" r:id="rId13"/>
    <p:sldId id="269" r:id="rId14"/>
    <p:sldId id="270" r:id="rId15"/>
    <p:sldId id="271" r:id="rId16"/>
    <p:sldId id="272" r:id="rId17"/>
    <p:sldId id="277" r:id="rId18"/>
    <p:sldId id="273" r:id="rId19"/>
    <p:sldId id="275" r:id="rId20"/>
    <p:sldId id="27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56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1941FE4-1873-4E80-8B1A-DD5B91478B9B}" type="datetimeFigureOut">
              <a:rPr lang="en-US" smtClean="0"/>
              <a:t>3/6/2023</a:t>
            </a:fld>
            <a:endParaRPr lang="en-US"/>
          </a:p>
        </p:txBody>
      </p:sp>
      <p:sp>
        <p:nvSpPr>
          <p:cNvPr id="8" name="Slide Number Placeholder 7"/>
          <p:cNvSpPr>
            <a:spLocks noGrp="1"/>
          </p:cNvSpPr>
          <p:nvPr>
            <p:ph type="sldNum" sz="quarter" idx="11"/>
          </p:nvPr>
        </p:nvSpPr>
        <p:spPr/>
        <p:txBody>
          <a:bodyPr/>
          <a:lstStyle/>
          <a:p>
            <a:fld id="{7FBB29E6-B205-4586-9E27-8552C869FD8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41FE4-1873-4E80-8B1A-DD5B91478B9B}"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41FE4-1873-4E80-8B1A-DD5B91478B9B}"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41FE4-1873-4E80-8B1A-DD5B91478B9B}"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941FE4-1873-4E80-8B1A-DD5B91478B9B}"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1941FE4-1873-4E80-8B1A-DD5B91478B9B}" type="datetimeFigureOut">
              <a:rPr lang="en-US" smtClean="0"/>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B29E6-B205-4586-9E27-8552C869FD87}"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a:t>Click to edit Master title style</a:t>
            </a:r>
          </a:p>
        </p:txBody>
      </p:sp>
      <p:sp>
        <p:nvSpPr>
          <p:cNvPr id="8" name="Content Placeholder 7"/>
          <p:cNvSpPr>
            <a:spLocks noGrp="1"/>
          </p:cNvSpPr>
          <p:nvPr>
            <p:ph sz="quarter" idx="13"/>
          </p:nvPr>
        </p:nvSpPr>
        <p:spPr>
          <a:xfrm>
            <a:off x="914400" y="2743200"/>
            <a:ext cx="356616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743200"/>
            <a:ext cx="3566160" cy="359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1941FE4-1873-4E80-8B1A-DD5B91478B9B}" type="datetimeFigureOut">
              <a:rPr lang="en-US" smtClean="0"/>
              <a:t>3/6/2023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BB29E6-B205-4586-9E27-8552C869FD87}"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941FE4-1873-4E80-8B1A-DD5B91478B9B}" type="datetimeFigureOut">
              <a:rPr lang="en-US" smtClean="0"/>
              <a:t>3/6/2023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41FE4-1873-4E80-8B1A-DD5B91478B9B}" type="datetimeFigureOut">
              <a:rPr lang="en-US" smtClean="0"/>
              <a:t>3/6/2023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941FE4-1873-4E80-8B1A-DD5B91478B9B}" type="datetimeFigureOut">
              <a:rPr lang="en-US" smtClean="0"/>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941FE4-1873-4E80-8B1A-DD5B91478B9B}" type="datetimeFigureOut">
              <a:rPr lang="en-US" smtClean="0"/>
              <a:t>3/6/2023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01941FE4-1873-4E80-8B1A-DD5B91478B9B}" type="datetimeFigureOut">
              <a:rPr lang="en-US" smtClean="0"/>
              <a:t>3/6/2023</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7FBB29E6-B205-4586-9E27-8552C869FD87}"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Tree>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533400"/>
            <a:ext cx="7010400" cy="2514600"/>
          </a:xfrm>
        </p:spPr>
        <p:txBody>
          <a:bodyPr/>
          <a:lstStyle/>
          <a:p>
            <a:r>
              <a:rPr lang="en-US" dirty="0"/>
              <a:t>Voice-controlled elevator</a:t>
            </a:r>
          </a:p>
        </p:txBody>
      </p:sp>
      <p:sp>
        <p:nvSpPr>
          <p:cNvPr id="3" name="Subtitle 2"/>
          <p:cNvSpPr>
            <a:spLocks noGrp="1"/>
          </p:cNvSpPr>
          <p:nvPr>
            <p:ph type="subTitle" idx="1"/>
          </p:nvPr>
        </p:nvSpPr>
        <p:spPr>
          <a:xfrm>
            <a:off x="1371600" y="3962400"/>
            <a:ext cx="6400800" cy="1558062"/>
          </a:xfrm>
        </p:spPr>
        <p:txBody>
          <a:bodyPr>
            <a:normAutofit/>
          </a:bodyPr>
          <a:lstStyle/>
          <a:p>
            <a:r>
              <a:rPr lang="en-US" sz="2000" dirty="0">
                <a:effectLst>
                  <a:outerShdw blurRad="38100" dist="38100" dir="2700000" algn="tl">
                    <a:srgbClr val="000000">
                      <a:alpha val="43137"/>
                    </a:srgbClr>
                  </a:outerShdw>
                </a:effectLst>
                <a:latin typeface="Arial Rounded MT Bold" pitchFamily="34" charset="0"/>
              </a:rPr>
              <a:t>under supervision of </a:t>
            </a:r>
            <a:r>
              <a:rPr lang="en-US" sz="2000" dirty="0" err="1">
                <a:effectLst>
                  <a:outerShdw blurRad="38100" dist="38100" dir="2700000" algn="tl">
                    <a:srgbClr val="000000">
                      <a:alpha val="43137"/>
                    </a:srgbClr>
                  </a:outerShdw>
                </a:effectLst>
                <a:latin typeface="Arial Rounded MT Bold" pitchFamily="34" charset="0"/>
              </a:rPr>
              <a:t>Dr</a:t>
            </a:r>
            <a:r>
              <a:rPr lang="en-US" sz="2000" dirty="0">
                <a:effectLst>
                  <a:outerShdw blurRad="38100" dist="38100" dir="2700000" algn="tl">
                    <a:srgbClr val="000000">
                      <a:alpha val="43137"/>
                    </a:srgbClr>
                  </a:outerShdw>
                </a:effectLst>
                <a:latin typeface="Arial Rounded MT Bold" pitchFamily="34" charset="0"/>
              </a:rPr>
              <a:t> Omar </a:t>
            </a:r>
            <a:r>
              <a:rPr lang="en-US" sz="2000" dirty="0" err="1">
                <a:effectLst>
                  <a:outerShdw blurRad="38100" dist="38100" dir="2700000" algn="tl">
                    <a:srgbClr val="000000">
                      <a:alpha val="43137"/>
                    </a:srgbClr>
                  </a:outerShdw>
                </a:effectLst>
                <a:latin typeface="Arial Rounded MT Bold" pitchFamily="34" charset="0"/>
              </a:rPr>
              <a:t>mokhtar</a:t>
            </a:r>
            <a:endParaRPr lang="en-US" sz="2000" dirty="0">
              <a:effectLst>
                <a:outerShdw blurRad="38100" dist="38100" dir="2700000" algn="tl">
                  <a:srgbClr val="000000">
                    <a:alpha val="43137"/>
                  </a:srgbClr>
                </a:outerShdw>
              </a:effectLst>
              <a:latin typeface="Arial Rounded MT Bold" pitchFamily="34" charset="0"/>
            </a:endParaRPr>
          </a:p>
        </p:txBody>
      </p:sp>
    </p:spTree>
    <p:extLst>
      <p:ext uri="{BB962C8B-B14F-4D97-AF65-F5344CB8AC3E}">
        <p14:creationId xmlns:p14="http://schemas.microsoft.com/office/powerpoint/2010/main" val="3033504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1CF4-B0CB-3D45-880F-D4838F7635F7}"/>
              </a:ext>
            </a:extLst>
          </p:cNvPr>
          <p:cNvSpPr>
            <a:spLocks noGrp="1"/>
          </p:cNvSpPr>
          <p:nvPr>
            <p:ph type="title"/>
          </p:nvPr>
        </p:nvSpPr>
        <p:spPr/>
        <p:txBody>
          <a:bodyPr/>
          <a:lstStyle/>
          <a:p>
            <a:r>
              <a:rPr lang="en-US" dirty="0"/>
              <a:t>Voice Recognition Module V3</a:t>
            </a:r>
          </a:p>
        </p:txBody>
      </p:sp>
      <p:pic>
        <p:nvPicPr>
          <p:cNvPr id="1026" name="Picture 2" descr="Voice Recognition Module Kit V3 Robotics Bangladesh">
            <a:extLst>
              <a:ext uri="{FF2B5EF4-FFF2-40B4-BE49-F238E27FC236}">
                <a16:creationId xmlns:a16="http://schemas.microsoft.com/office/drawing/2014/main" id="{B83F8027-02DE-385D-B87A-E39A14044C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7900" y="3429000"/>
            <a:ext cx="4648199" cy="2143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379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577F-8D49-F620-3C6D-86900ACB9B3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F333B24-6388-902B-1AF6-C853E8EE7E4E}"/>
              </a:ext>
            </a:extLst>
          </p:cNvPr>
          <p:cNvSpPr>
            <a:spLocks noGrp="1"/>
          </p:cNvSpPr>
          <p:nvPr>
            <p:ph idx="1"/>
          </p:nvPr>
        </p:nvSpPr>
        <p:spPr/>
        <p:txBody>
          <a:bodyPr/>
          <a:lstStyle/>
          <a:p>
            <a:r>
              <a:rPr lang="en-US" dirty="0"/>
              <a:t>ELECHOUSE Voice Recognition Module is a compact and easy-control speaking recognition board. </a:t>
            </a:r>
            <a:endParaRPr lang="ar-EG" dirty="0"/>
          </a:p>
          <a:p>
            <a:r>
              <a:rPr lang="en-US" dirty="0"/>
              <a:t>This product is a speaker-dependent voice recognition module. </a:t>
            </a:r>
            <a:endParaRPr lang="ar-EG" dirty="0"/>
          </a:p>
          <a:p>
            <a:r>
              <a:rPr lang="en-US" dirty="0"/>
              <a:t>It supports up to 80 voice commands in all. Max 7 voice commands could work at the same time. </a:t>
            </a:r>
            <a:endParaRPr lang="ar-EG" dirty="0"/>
          </a:p>
          <a:p>
            <a:r>
              <a:rPr lang="en-US" dirty="0"/>
              <a:t>Any sound could be trained as command. Users need to train the module first before let it recognizing any voice command.</a:t>
            </a:r>
            <a:endParaRPr lang="ar-EG" dirty="0"/>
          </a:p>
          <a:p>
            <a:r>
              <a:rPr lang="en-US" dirty="0"/>
              <a:t>This board has  controlling way: Serial Port  </a:t>
            </a:r>
          </a:p>
        </p:txBody>
      </p:sp>
    </p:spTree>
    <p:extLst>
      <p:ext uri="{BB962C8B-B14F-4D97-AF65-F5344CB8AC3E}">
        <p14:creationId xmlns:p14="http://schemas.microsoft.com/office/powerpoint/2010/main" val="3329294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1737-B602-F440-08D5-8370FD8AC5FB}"/>
              </a:ext>
            </a:extLst>
          </p:cNvPr>
          <p:cNvSpPr>
            <a:spLocks noGrp="1"/>
          </p:cNvSpPr>
          <p:nvPr>
            <p:ph type="title"/>
          </p:nvPr>
        </p:nvSpPr>
        <p:spPr>
          <a:xfrm>
            <a:off x="914400" y="304800"/>
            <a:ext cx="7315200" cy="1154097"/>
          </a:xfrm>
        </p:spPr>
        <p:txBody>
          <a:bodyPr/>
          <a:lstStyle/>
          <a:p>
            <a:r>
              <a:rPr lang="en-US" dirty="0"/>
              <a:t>Video</a:t>
            </a:r>
          </a:p>
        </p:txBody>
      </p:sp>
      <p:pic>
        <p:nvPicPr>
          <p:cNvPr id="4" name="y2mate.com - S134  Voice Recognition Module V3_1080p">
            <a:hlinkClick r:id="" action="ppaction://media"/>
            <a:extLst>
              <a:ext uri="{FF2B5EF4-FFF2-40B4-BE49-F238E27FC236}">
                <a16:creationId xmlns:a16="http://schemas.microsoft.com/office/drawing/2014/main" id="{6E17ED8B-AD37-1354-9171-DDBAD2D4B0E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14401" y="1458898"/>
            <a:ext cx="7315200" cy="4849828"/>
          </a:xfrm>
        </p:spPr>
      </p:pic>
    </p:spTree>
    <p:extLst>
      <p:ext uri="{BB962C8B-B14F-4D97-AF65-F5344CB8AC3E}">
        <p14:creationId xmlns:p14="http://schemas.microsoft.com/office/powerpoint/2010/main" val="169564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3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1926-CB1A-55D9-FB8D-E1A4B36E429E}"/>
              </a:ext>
            </a:extLst>
          </p:cNvPr>
          <p:cNvSpPr>
            <a:spLocks noGrp="1"/>
          </p:cNvSpPr>
          <p:nvPr>
            <p:ph type="title"/>
          </p:nvPr>
        </p:nvSpPr>
        <p:spPr/>
        <p:txBody>
          <a:bodyPr/>
          <a:lstStyle/>
          <a:p>
            <a:r>
              <a:rPr lang="en-US" dirty="0"/>
              <a:t>UART</a:t>
            </a:r>
          </a:p>
        </p:txBody>
      </p:sp>
      <p:sp>
        <p:nvSpPr>
          <p:cNvPr id="3" name="Content Placeholder 2">
            <a:extLst>
              <a:ext uri="{FF2B5EF4-FFF2-40B4-BE49-F238E27FC236}">
                <a16:creationId xmlns:a16="http://schemas.microsoft.com/office/drawing/2014/main" id="{72B69CBE-2464-5C75-F518-C292390F503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7618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A26B-6E8E-4EC7-3CC3-69CDAAE5E209}"/>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9F5A9A5C-BC15-0A24-7634-91552FDC59B2}"/>
              </a:ext>
            </a:extLst>
          </p:cNvPr>
          <p:cNvSpPr>
            <a:spLocks noGrp="1"/>
          </p:cNvSpPr>
          <p:nvPr>
            <p:ph idx="1"/>
          </p:nvPr>
        </p:nvSpPr>
        <p:spPr/>
        <p:txBody>
          <a:bodyPr/>
          <a:lstStyle/>
          <a:p>
            <a:r>
              <a:rPr lang="en-US" dirty="0"/>
              <a:t>the price</a:t>
            </a:r>
          </a:p>
          <a:p>
            <a:r>
              <a:rPr lang="en-US" dirty="0"/>
              <a:t>non-proliferation</a:t>
            </a:r>
          </a:p>
          <a:p>
            <a:r>
              <a:rPr lang="en-US" dirty="0"/>
              <a:t>No solution to problems</a:t>
            </a:r>
          </a:p>
          <a:p>
            <a:r>
              <a:rPr lang="en-US" dirty="0"/>
              <a:t>Can't Matching Voice</a:t>
            </a:r>
          </a:p>
          <a:p>
            <a:endParaRPr lang="en-US" dirty="0"/>
          </a:p>
        </p:txBody>
      </p:sp>
    </p:spTree>
    <p:extLst>
      <p:ext uri="{BB962C8B-B14F-4D97-AF65-F5344CB8AC3E}">
        <p14:creationId xmlns:p14="http://schemas.microsoft.com/office/powerpoint/2010/main" val="2503491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06D3-C9BA-613F-0634-08BC53A44C52}"/>
              </a:ext>
            </a:extLst>
          </p:cNvPr>
          <p:cNvSpPr>
            <a:spLocks noGrp="1"/>
          </p:cNvSpPr>
          <p:nvPr>
            <p:ph type="title"/>
          </p:nvPr>
        </p:nvSpPr>
        <p:spPr/>
        <p:txBody>
          <a:bodyPr>
            <a:normAutofit fontScale="90000"/>
          </a:bodyPr>
          <a:lstStyle/>
          <a:p>
            <a:r>
              <a:rPr lang="en-US" dirty="0"/>
              <a:t>the price</a:t>
            </a:r>
            <a:br>
              <a:rPr lang="en-US" dirty="0"/>
            </a:br>
            <a:endParaRPr lang="en-US" dirty="0"/>
          </a:p>
        </p:txBody>
      </p:sp>
      <p:sp>
        <p:nvSpPr>
          <p:cNvPr id="3" name="Content Placeholder 2">
            <a:extLst>
              <a:ext uri="{FF2B5EF4-FFF2-40B4-BE49-F238E27FC236}">
                <a16:creationId xmlns:a16="http://schemas.microsoft.com/office/drawing/2014/main" id="{2AF96C6A-0C42-BCC9-2A1C-C7C3F87E70C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5BF7289-6C22-B7B2-843A-3F11F10E0B80}"/>
              </a:ext>
            </a:extLst>
          </p:cNvPr>
          <p:cNvPicPr>
            <a:picLocks noChangeAspect="1"/>
          </p:cNvPicPr>
          <p:nvPr/>
        </p:nvPicPr>
        <p:blipFill>
          <a:blip r:embed="rId2"/>
          <a:stretch>
            <a:fillRect/>
          </a:stretch>
        </p:blipFill>
        <p:spPr>
          <a:xfrm>
            <a:off x="914400" y="2362200"/>
            <a:ext cx="7315200" cy="4152942"/>
          </a:xfrm>
          <a:prstGeom prst="rect">
            <a:avLst/>
          </a:prstGeom>
        </p:spPr>
      </p:pic>
    </p:spTree>
    <p:extLst>
      <p:ext uri="{BB962C8B-B14F-4D97-AF65-F5344CB8AC3E}">
        <p14:creationId xmlns:p14="http://schemas.microsoft.com/office/powerpoint/2010/main" val="2036201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978D-073D-98AC-2CD9-AA6D25B19E63}"/>
              </a:ext>
            </a:extLst>
          </p:cNvPr>
          <p:cNvSpPr>
            <a:spLocks noGrp="1"/>
          </p:cNvSpPr>
          <p:nvPr>
            <p:ph type="title"/>
          </p:nvPr>
        </p:nvSpPr>
        <p:spPr/>
        <p:txBody>
          <a:bodyPr>
            <a:normAutofit fontScale="90000"/>
          </a:bodyPr>
          <a:lstStyle/>
          <a:p>
            <a:r>
              <a:rPr lang="en-US" dirty="0"/>
              <a:t>No solution to problems</a:t>
            </a:r>
            <a:br>
              <a:rPr lang="en-US" dirty="0"/>
            </a:br>
            <a:endParaRPr lang="en-US" dirty="0"/>
          </a:p>
        </p:txBody>
      </p:sp>
      <p:pic>
        <p:nvPicPr>
          <p:cNvPr id="5" name="Content Placeholder 4">
            <a:extLst>
              <a:ext uri="{FF2B5EF4-FFF2-40B4-BE49-F238E27FC236}">
                <a16:creationId xmlns:a16="http://schemas.microsoft.com/office/drawing/2014/main" id="{FEF8D875-04C2-05C6-EB56-019BE3E7F3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2422495"/>
            <a:ext cx="6172200" cy="3473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154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EA88-D1A3-ED16-F17E-FFDB7E42410E}"/>
              </a:ext>
            </a:extLst>
          </p:cNvPr>
          <p:cNvSpPr>
            <a:spLocks noGrp="1"/>
          </p:cNvSpPr>
          <p:nvPr>
            <p:ph type="title"/>
          </p:nvPr>
        </p:nvSpPr>
        <p:spPr>
          <a:xfrm>
            <a:off x="914400" y="685800"/>
            <a:ext cx="7315200" cy="1154097"/>
          </a:xfrm>
        </p:spPr>
        <p:txBody>
          <a:bodyPr>
            <a:normAutofit fontScale="90000"/>
          </a:bodyPr>
          <a:lstStyle/>
          <a:p>
            <a:r>
              <a:rPr lang="en-US" dirty="0"/>
              <a:t>Can't Matching Voice</a:t>
            </a:r>
            <a:br>
              <a:rPr lang="en-US" dirty="0"/>
            </a:br>
            <a:endParaRPr lang="en-US" dirty="0"/>
          </a:p>
        </p:txBody>
      </p:sp>
      <p:pic>
        <p:nvPicPr>
          <p:cNvPr id="5" name="Content Placeholder 4">
            <a:extLst>
              <a:ext uri="{FF2B5EF4-FFF2-40B4-BE49-F238E27FC236}">
                <a16:creationId xmlns:a16="http://schemas.microsoft.com/office/drawing/2014/main" id="{5762306F-9C7B-EFB4-E514-8507F06BC9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839897"/>
            <a:ext cx="7086600" cy="3984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75816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56F8-2D89-1EFF-C2F9-F522D75A0931}"/>
              </a:ext>
            </a:extLst>
          </p:cNvPr>
          <p:cNvSpPr>
            <a:spLocks noGrp="1"/>
          </p:cNvSpPr>
          <p:nvPr>
            <p:ph type="title"/>
          </p:nvPr>
        </p:nvSpPr>
        <p:spPr/>
        <p:txBody>
          <a:bodyPr/>
          <a:lstStyle/>
          <a:p>
            <a:r>
              <a:rPr lang="en-US" dirty="0"/>
              <a:t>Bluetooth module hc-05</a:t>
            </a:r>
          </a:p>
        </p:txBody>
      </p:sp>
      <p:pic>
        <p:nvPicPr>
          <p:cNvPr id="2050" name="Picture 2" descr="جهاز استقبال بارسال تردد الراديو متصل بالبلوتوث HC-05، RS232 ماستر سليف من اردوينو- 6 دبابيس">
            <a:extLst>
              <a:ext uri="{FF2B5EF4-FFF2-40B4-BE49-F238E27FC236}">
                <a16:creationId xmlns:a16="http://schemas.microsoft.com/office/drawing/2014/main" id="{0698A3C5-4CAF-7325-836B-AAB8D6577E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1800" y="3429000"/>
            <a:ext cx="3200400" cy="2514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489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AFD97-48A2-AF0C-0A60-91F7988BDC36}"/>
              </a:ext>
            </a:extLst>
          </p:cNvPr>
          <p:cNvSpPr>
            <a:spLocks noGrp="1"/>
          </p:cNvSpPr>
          <p:nvPr>
            <p:ph type="title"/>
          </p:nvPr>
        </p:nvSpPr>
        <p:spPr>
          <a:xfrm>
            <a:off x="914400" y="381000"/>
            <a:ext cx="7315200" cy="1154097"/>
          </a:xfrm>
        </p:spPr>
        <p:txBody>
          <a:bodyPr/>
          <a:lstStyle/>
          <a:p>
            <a:r>
              <a:rPr lang="en-US" dirty="0"/>
              <a:t>Hardware</a:t>
            </a:r>
          </a:p>
        </p:txBody>
      </p:sp>
      <p:pic>
        <p:nvPicPr>
          <p:cNvPr id="3076" name="Picture 4" descr="اونو اردوينو -R3">
            <a:extLst>
              <a:ext uri="{FF2B5EF4-FFF2-40B4-BE49-F238E27FC236}">
                <a16:creationId xmlns:a16="http://schemas.microsoft.com/office/drawing/2014/main" id="{AE8D859C-D057-92E4-7625-B29A549001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2065" y="1535097"/>
            <a:ext cx="2143125" cy="2143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78" name="Picture 6" descr="4*4 matrix keypad - HUB360">
            <a:extLst>
              <a:ext uri="{FF2B5EF4-FFF2-40B4-BE49-F238E27FC236}">
                <a16:creationId xmlns:a16="http://schemas.microsoft.com/office/drawing/2014/main" id="{A4EA6A44-05C1-F3EC-346B-B06F776D9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53509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سطوع عالٍ 25-30mcd 1 Digit 0.56 7 Segment LED DISPLAY COMMON CATHODE RED  COLOR: اشتري اون لاين بأفضل الاسعار في مصر - سوق.كوم الان اصبحت امازون مصر">
            <a:extLst>
              <a:ext uri="{FF2B5EF4-FFF2-40B4-BE49-F238E27FC236}">
                <a16:creationId xmlns:a16="http://schemas.microsoft.com/office/drawing/2014/main" id="{125CD680-F57C-DAE4-174C-45AB886E9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65" y="3758804"/>
            <a:ext cx="2143125" cy="261937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1.8 Inch Arrow LED Display - Electra">
            <a:extLst>
              <a:ext uri="{FF2B5EF4-FFF2-40B4-BE49-F238E27FC236}">
                <a16:creationId xmlns:a16="http://schemas.microsoft.com/office/drawing/2014/main" id="{BC24AD17-9017-E8C3-6266-4A6CA0282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3758803"/>
            <a:ext cx="2143126" cy="2619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Voice Recognition Module Kit V3 Robotics Bangladesh">
            <a:extLst>
              <a:ext uri="{FF2B5EF4-FFF2-40B4-BE49-F238E27FC236}">
                <a16:creationId xmlns:a16="http://schemas.microsoft.com/office/drawing/2014/main" id="{CBABB02B-CB1C-ED07-B72D-17701BD518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576678"/>
            <a:ext cx="3200400" cy="2143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726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Corona</a:t>
            </a:r>
          </a:p>
        </p:txBody>
      </p:sp>
      <p:sp>
        <p:nvSpPr>
          <p:cNvPr id="2" name="Content Placeholder 1"/>
          <p:cNvSpPr>
            <a:spLocks noGrp="1"/>
          </p:cNvSpPr>
          <p:nvPr>
            <p:ph idx="1"/>
          </p:nvPr>
        </p:nvSpPr>
        <p:spPr>
          <a:xfrm>
            <a:off x="914400" y="2971800"/>
            <a:ext cx="7315200" cy="3337560"/>
          </a:xfrm>
        </p:spPr>
        <p:txBody>
          <a:bodyPr/>
          <a:lstStyle/>
          <a:p>
            <a:pPr algn="just"/>
            <a:r>
              <a:rPr lang="en-US" dirty="0"/>
              <a:t>COVID-19 is a rapidly growing pandemic with its first case identified during December 2019 in Wuhan, Hubei Province, China. Due to the rampant rise in the number of cases in China and globally, WHO declared COVID-19 as a pandemic on 11th March 2020.</a:t>
            </a:r>
          </a:p>
        </p:txBody>
      </p:sp>
    </p:spTree>
    <p:extLst>
      <p:ext uri="{BB962C8B-B14F-4D97-AF65-F5344CB8AC3E}">
        <p14:creationId xmlns:p14="http://schemas.microsoft.com/office/powerpoint/2010/main" val="252710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57071-043A-DC7A-B4DA-835BFA45F021}"/>
              </a:ext>
            </a:extLst>
          </p:cNvPr>
          <p:cNvSpPr>
            <a:spLocks noGrp="1"/>
          </p:cNvSpPr>
          <p:nvPr>
            <p:ph type="title"/>
          </p:nvPr>
        </p:nvSpPr>
        <p:spPr>
          <a:xfrm>
            <a:off x="914400" y="304800"/>
            <a:ext cx="7315200" cy="1154097"/>
          </a:xfrm>
        </p:spPr>
        <p:txBody>
          <a:bodyPr/>
          <a:lstStyle/>
          <a:p>
            <a:r>
              <a:rPr lang="en-US" dirty="0"/>
              <a:t>video</a:t>
            </a:r>
          </a:p>
        </p:txBody>
      </p:sp>
      <p:pic>
        <p:nvPicPr>
          <p:cNvPr id="4" name="مشروع التخرج">
            <a:hlinkClick r:id="" action="ppaction://media"/>
            <a:extLst>
              <a:ext uri="{FF2B5EF4-FFF2-40B4-BE49-F238E27FC236}">
                <a16:creationId xmlns:a16="http://schemas.microsoft.com/office/drawing/2014/main" id="{9A66AAF6-B472-3B25-83AE-281FA31A83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14400" y="1458898"/>
            <a:ext cx="7315200" cy="4849828"/>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142029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Corona</a:t>
            </a:r>
          </a:p>
        </p:txBody>
      </p:sp>
      <p:sp>
        <p:nvSpPr>
          <p:cNvPr id="2" name="Content Placeholder 1"/>
          <p:cNvSpPr>
            <a:spLocks noGrp="1"/>
          </p:cNvSpPr>
          <p:nvPr>
            <p:ph idx="1"/>
          </p:nvPr>
        </p:nvSpPr>
        <p:spPr>
          <a:xfrm>
            <a:off x="914400" y="2971800"/>
            <a:ext cx="7315200" cy="3337560"/>
          </a:xfrm>
        </p:spPr>
        <p:txBody>
          <a:bodyPr/>
          <a:lstStyle/>
          <a:p>
            <a:pPr algn="just"/>
            <a:r>
              <a:rPr lang="en-US" dirty="0"/>
              <a:t> </a:t>
            </a:r>
            <a:r>
              <a:rPr lang="en-US" dirty="0" err="1"/>
              <a:t>Covid</a:t>
            </a:r>
            <a:r>
              <a:rPr lang="en-US" dirty="0"/>
              <a:t> tends to infect all age groups and is transmitted via direct contact or respiratory droplets generated during coughing or sneezing by the infected patient during both symptomatic or pre-symptomatic phase of infection. </a:t>
            </a:r>
          </a:p>
        </p:txBody>
      </p:sp>
    </p:spTree>
    <p:extLst>
      <p:ext uri="{BB962C8B-B14F-4D97-AF65-F5344CB8AC3E}">
        <p14:creationId xmlns:p14="http://schemas.microsoft.com/office/powerpoint/2010/main" val="299403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Corona</a:t>
            </a:r>
          </a:p>
        </p:txBody>
      </p:sp>
      <p:sp>
        <p:nvSpPr>
          <p:cNvPr id="2" name="Content Placeholder 1"/>
          <p:cNvSpPr>
            <a:spLocks noGrp="1"/>
          </p:cNvSpPr>
          <p:nvPr>
            <p:ph idx="1"/>
          </p:nvPr>
        </p:nvSpPr>
        <p:spPr>
          <a:xfrm>
            <a:off x="914400" y="2971800"/>
            <a:ext cx="7315200" cy="3337560"/>
          </a:xfrm>
        </p:spPr>
        <p:txBody>
          <a:bodyPr/>
          <a:lstStyle/>
          <a:p>
            <a:pPr algn="just"/>
            <a:r>
              <a:rPr lang="en-US" dirty="0"/>
              <a:t> Other routes of transmission include fecal-oral route and fomites along with small risk of vertical transmission from mother to child if infection occurs during third trimester of pregnancy.</a:t>
            </a:r>
          </a:p>
        </p:txBody>
      </p:sp>
    </p:spTree>
    <p:extLst>
      <p:ext uri="{BB962C8B-B14F-4D97-AF65-F5344CB8AC3E}">
        <p14:creationId xmlns:p14="http://schemas.microsoft.com/office/powerpoint/2010/main" val="34102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1"/>
            <a:ext cx="7315200" cy="1142999"/>
          </a:xfrm>
        </p:spPr>
        <p:txBody>
          <a:bodyPr/>
          <a:lstStyle/>
          <a:p>
            <a:r>
              <a:rPr lang="en-US" dirty="0"/>
              <a:t>corona</a:t>
            </a:r>
          </a:p>
        </p:txBody>
      </p:sp>
      <p:pic>
        <p:nvPicPr>
          <p:cNvPr id="6" name="1.mp4">
            <a:hlinkClick r:id="" action="ppaction://media"/>
          </p:cNvPr>
          <p:cNvPicPr>
            <a:picLocks noGrp="1" noChangeAspect="1"/>
          </p:cNvPicPr>
          <p:nvPr>
            <p:ph idx="1"/>
            <a:videoFile r:link="rId1"/>
            <p:extLst>
              <p:ext uri="{DAA4B4D4-6D71-4841-9C94-3DE7FCFB9230}">
                <p14:media xmlns:p14="http://schemas.microsoft.com/office/powerpoint/2010/main" r:embed="rId2">
                  <p14:trim end="112866"/>
                </p14:media>
              </p:ext>
            </p:extLst>
          </p:nvPr>
        </p:nvPicPr>
        <p:blipFill>
          <a:blip r:embed="rId4"/>
          <a:stretch>
            <a:fillRect/>
          </a:stretch>
        </p:blipFill>
        <p:spPr>
          <a:xfrm>
            <a:off x="1447800" y="2362200"/>
            <a:ext cx="6291262" cy="3538537"/>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246748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Idea</a:t>
            </a:r>
          </a:p>
        </p:txBody>
      </p:sp>
      <p:sp>
        <p:nvSpPr>
          <p:cNvPr id="3" name="Content Placeholder 2"/>
          <p:cNvSpPr>
            <a:spLocks noGrp="1"/>
          </p:cNvSpPr>
          <p:nvPr>
            <p:ph idx="1"/>
          </p:nvPr>
        </p:nvSpPr>
        <p:spPr>
          <a:xfrm>
            <a:off x="914400" y="2971800"/>
            <a:ext cx="7315200" cy="3337560"/>
          </a:xfrm>
        </p:spPr>
        <p:txBody>
          <a:bodyPr/>
          <a:lstStyle/>
          <a:p>
            <a:pPr algn="just"/>
            <a:r>
              <a:rPr lang="en-US" dirty="0"/>
              <a:t>one of the reasons for Corona spread was the use of elevators and what was happening inside elevators from patients trying to Spreading the disease to infect others, so it was necessary to have an alternative to using the elevator without pressing the control buttons.</a:t>
            </a:r>
          </a:p>
        </p:txBody>
      </p:sp>
    </p:spTree>
    <p:extLst>
      <p:ext uri="{BB962C8B-B14F-4D97-AF65-F5344CB8AC3E}">
        <p14:creationId xmlns:p14="http://schemas.microsoft.com/office/powerpoint/2010/main" val="142454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Idea</a:t>
            </a:r>
          </a:p>
        </p:txBody>
      </p:sp>
      <p:sp>
        <p:nvSpPr>
          <p:cNvPr id="3" name="Content Placeholder 2"/>
          <p:cNvSpPr>
            <a:spLocks noGrp="1"/>
          </p:cNvSpPr>
          <p:nvPr>
            <p:ph idx="1"/>
          </p:nvPr>
        </p:nvSpPr>
        <p:spPr>
          <a:xfrm>
            <a:off x="914400" y="2971800"/>
            <a:ext cx="7315200" cy="3337560"/>
          </a:xfrm>
        </p:spPr>
        <p:txBody>
          <a:bodyPr/>
          <a:lstStyle/>
          <a:p>
            <a:r>
              <a:rPr lang="en-US" dirty="0"/>
              <a:t>So we thought of creating speech recognition device, that enables users to use a </a:t>
            </a:r>
            <a:r>
              <a:rPr lang="en-US" b="1" dirty="0"/>
              <a:t>voice recognition elevator </a:t>
            </a:r>
            <a:r>
              <a:rPr lang="en-US" dirty="0"/>
              <a:t>without touching any buttons.</a:t>
            </a:r>
          </a:p>
        </p:txBody>
      </p:sp>
    </p:spTree>
    <p:extLst>
      <p:ext uri="{BB962C8B-B14F-4D97-AF65-F5344CB8AC3E}">
        <p14:creationId xmlns:p14="http://schemas.microsoft.com/office/powerpoint/2010/main" val="127911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95400"/>
            <a:ext cx="7315200" cy="1154097"/>
          </a:xfrm>
        </p:spPr>
        <p:txBody>
          <a:bodyPr/>
          <a:lstStyle/>
          <a:p>
            <a:r>
              <a:rPr lang="en-US" dirty="0"/>
              <a:t>Project Idea</a:t>
            </a:r>
          </a:p>
        </p:txBody>
      </p:sp>
      <p:pic>
        <p:nvPicPr>
          <p:cNvPr id="4" name="Voice Controlled Elevator.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52600" y="2743200"/>
            <a:ext cx="5922962" cy="3336925"/>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388307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all" dirty="0"/>
              <a:t>BENEFITS</a:t>
            </a:r>
            <a:endParaRPr lang="en-US" dirty="0"/>
          </a:p>
        </p:txBody>
      </p:sp>
      <p:sp>
        <p:nvSpPr>
          <p:cNvPr id="3" name="Content Placeholder 2"/>
          <p:cNvSpPr>
            <a:spLocks noGrp="1"/>
          </p:cNvSpPr>
          <p:nvPr>
            <p:ph idx="1"/>
          </p:nvPr>
        </p:nvSpPr>
        <p:spPr>
          <a:xfrm>
            <a:off x="914400" y="2971800"/>
            <a:ext cx="7315200" cy="3337560"/>
          </a:xfrm>
        </p:spPr>
        <p:txBody>
          <a:bodyPr>
            <a:normAutofit/>
          </a:bodyPr>
          <a:lstStyle/>
          <a:p>
            <a:pPr marL="45720" indent="0">
              <a:buNone/>
            </a:pPr>
            <a:endParaRPr lang="en-US" cap="all" dirty="0"/>
          </a:p>
          <a:p>
            <a:r>
              <a:rPr lang="en-US" dirty="0"/>
              <a:t>Protection from Covid-19 and any other viruses.</a:t>
            </a:r>
          </a:p>
          <a:p>
            <a:r>
              <a:rPr lang="en-US" dirty="0"/>
              <a:t>Assistance to visually impaired people.</a:t>
            </a:r>
          </a:p>
          <a:p>
            <a:r>
              <a:rPr lang="en-US" dirty="0"/>
              <a:t>Easy and quick access of visitors to the building’s habitants (apartments, offices, </a:t>
            </a:r>
            <a:r>
              <a:rPr lang="en-US" dirty="0" err="1"/>
              <a:t>etc</a:t>
            </a:r>
            <a:r>
              <a:rPr lang="en-US" dirty="0"/>
              <a:t>).</a:t>
            </a:r>
            <a:br>
              <a:rPr lang="en-US" dirty="0"/>
            </a:br>
            <a:endParaRPr lang="en-US" dirty="0"/>
          </a:p>
        </p:txBody>
      </p:sp>
    </p:spTree>
    <p:extLst>
      <p:ext uri="{BB962C8B-B14F-4D97-AF65-F5344CB8AC3E}">
        <p14:creationId xmlns:p14="http://schemas.microsoft.com/office/powerpoint/2010/main" val="146372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158</TotalTime>
  <Words>343</Words>
  <Application>Microsoft Office PowerPoint</Application>
  <PresentationFormat>On-screen Show (4:3)</PresentationFormat>
  <Paragraphs>39</Paragraphs>
  <Slides>20</Slides>
  <Notes>0</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Rounded MT Bold</vt:lpstr>
      <vt:lpstr>Wingdings</vt:lpstr>
      <vt:lpstr>Perspective</vt:lpstr>
      <vt:lpstr>Voice-controlled elevator</vt:lpstr>
      <vt:lpstr>Corona</vt:lpstr>
      <vt:lpstr>Corona</vt:lpstr>
      <vt:lpstr>Corona</vt:lpstr>
      <vt:lpstr>corona</vt:lpstr>
      <vt:lpstr>Project Idea</vt:lpstr>
      <vt:lpstr>Project Idea</vt:lpstr>
      <vt:lpstr>Project Idea</vt:lpstr>
      <vt:lpstr>BENEFITS</vt:lpstr>
      <vt:lpstr>Voice Recognition Module V3</vt:lpstr>
      <vt:lpstr>Overview</vt:lpstr>
      <vt:lpstr>Video</vt:lpstr>
      <vt:lpstr>UART</vt:lpstr>
      <vt:lpstr>Problems</vt:lpstr>
      <vt:lpstr>the price </vt:lpstr>
      <vt:lpstr>No solution to problems </vt:lpstr>
      <vt:lpstr>Can't Matching Voice </vt:lpstr>
      <vt:lpstr>Bluetooth module hc-05</vt:lpstr>
      <vt:lpstr>Hardware</vt:lpstr>
      <vt:lpstr>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HOSSAM</dc:creator>
  <cp:lastModifiedBy>omar adel shalaan</cp:lastModifiedBy>
  <cp:revision>14</cp:revision>
  <dcterms:created xsi:type="dcterms:W3CDTF">2023-02-22T14:56:44Z</dcterms:created>
  <dcterms:modified xsi:type="dcterms:W3CDTF">2023-03-06T22:20:47Z</dcterms:modified>
</cp:coreProperties>
</file>